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4A6207A-1E75-4D19-B2BE-4B97C6264214}">
          <p14:sldIdLst>
            <p14:sldId id="256"/>
          </p14:sldIdLst>
        </p14:section>
        <p14:section name="Untitled Section" id="{6DED58A6-0AC6-4250-BF58-6FD5D13C07D1}">
          <p14:sldIdLst>
            <p14:sldId id="257"/>
            <p14:sldId id="259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Lect.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Eng.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27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:\برسم\1 - Copy (2)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4" b="35853"/>
          <a:stretch/>
        </p:blipFill>
        <p:spPr bwMode="auto">
          <a:xfrm>
            <a:off x="152400" y="304800"/>
            <a:ext cx="8991600" cy="6172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1973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:\برسم\1 - Copy (2)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4" b="59933"/>
          <a:stretch/>
        </p:blipFill>
        <p:spPr bwMode="auto">
          <a:xfrm>
            <a:off x="0" y="228600"/>
            <a:ext cx="8991600" cy="381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Content Placeholder 3" descr="E:\برسم\1 - Copy (2).jp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44" r="49994"/>
          <a:stretch/>
        </p:blipFill>
        <p:spPr bwMode="auto">
          <a:xfrm>
            <a:off x="0" y="4038600"/>
            <a:ext cx="8991600" cy="25943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730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90800"/>
            <a:ext cx="4522191" cy="29344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413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6</Words>
  <Application>Microsoft Office PowerPoint</Application>
  <PresentationFormat>On-screen Show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Lect. 1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Acer5</dc:creator>
  <cp:lastModifiedBy>Acer5</cp:lastModifiedBy>
  <cp:revision>9</cp:revision>
  <dcterms:created xsi:type="dcterms:W3CDTF">2006-08-16T00:00:00Z</dcterms:created>
  <dcterms:modified xsi:type="dcterms:W3CDTF">2021-09-13T18:24:55Z</dcterms:modified>
</cp:coreProperties>
</file>